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2" autoAdjust="0"/>
    <p:restoredTop sz="94673" autoAdjust="0"/>
  </p:normalViewPr>
  <p:slideViewPr>
    <p:cSldViewPr>
      <p:cViewPr>
        <p:scale>
          <a:sx n="80" d="100"/>
          <a:sy n="80" d="100"/>
        </p:scale>
        <p:origin x="-1378" y="-14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9E26E-D9EE-47E9-9B8D-E85E6B588F01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FFF24C-73E1-4B77-B1B8-4DE36227564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FF24C-73E1-4B77-B1B8-4DE36227564E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6632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Республика Алтай,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Шебалинский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район, с.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Верх-Апшуяхта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Территориального общественного самоуправления «АПШУЯХТА»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772816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Благоустройство родников на территории села </a:t>
            </a:r>
            <a:r>
              <a:rPr lang="ru-RU" sz="32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Верх-Апшуяхта</a:t>
            </a:r>
            <a:r>
              <a:rPr lang="ru-RU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Томок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суу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бисти</a:t>
            </a:r>
            <a:r>
              <a:rPr lang="ru-RU" sz="3200" dirty="0" err="1" smtClean="0">
                <a:latin typeface="Times New Roman"/>
                <a:cs typeface="Times New Roman"/>
              </a:rPr>
              <a:t>ҥ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байлыгыс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4653136"/>
            <a:ext cx="7344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Адрес: Республика Алтай,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Шебалинский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район,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Верх-Апшуяхта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260648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Среди величественных гор, в 20-ти км. от Чуйского тракта, спряталась самобытное село Верх-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Апшуяхта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20072" y="1196752"/>
            <a:ext cx="367240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Село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расположено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живописной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долине,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где природа сохранила свою первозданную чистоту. На территории села и его окрестностях находится около 10 родников — естественных источников чистейшей горной воды, которые на протяжении веков служат основой жизни местного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населения.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5445224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Родники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Верх-Апшуяхты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— это живая нить, связывающая прошлое и будущее села, хранители чистоты и здоровья алтайской земли</a:t>
            </a:r>
            <a:r>
              <a:rPr lang="ru-RU" sz="2400" dirty="0" smtClean="0"/>
              <a:t>.</a:t>
            </a:r>
          </a:p>
          <a:p>
            <a:endParaRPr lang="ru-RU" dirty="0"/>
          </a:p>
        </p:txBody>
      </p:sp>
      <p:pic>
        <p:nvPicPr>
          <p:cNvPr id="20482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4759326" cy="3888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6632"/>
            <a:ext cx="89644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 проекта: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Экологическому оздоровлению и благоустройству общественных пространств.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Сохранение водных ресурсов от высыхания и загрязнения;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Создание единой архитектурной концепции благоустройства родников;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Обустройство зон отдыха для местных жителей и туристов;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Сохранение лечебных свойств источников;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-Установка информационных табличек о значении родника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-Бережное сохранение экологического наследия   Республики  Алтай;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8" name="AutoShape 2" descr="https://i.oneme.ru/i?r=BUE2sh_eZW7g8kugOdIm2NotEGjB6Zs-0ocDoplORrXeM43FsThrOMcNbwM_6umgfPq-lVzsyQysV3DaVqjHCp2E&amp;expires=17872201906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0" name="AutoShape 4" descr="https://i.oneme.ru/i?r=BUE2sh_eZW7g8kugOdIm2NotEGjB6Zs-0ocDoplORrXeM43FsThrOMcNbwM_6umgfPq-lVzsyQysV3DaVqjHCp2E&amp;expires=17872201906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2" name="AutoShape 6" descr="https://i.oneme.ru/i?r=BUE2sh_eZW7g8kugOdIm2NotEGjB6Zs-0ocDoplORrXeM43FsThrOMcNbwM_6umgfPq-lVzsyQysV3DaVqjHCp2E&amp;expires=17872201906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4" name="AutoShape 8" descr="https://i.oneme.ru/i?r=BUE2sh_eZW7g8kugOdIm2NotEGjB6Zs-0ocDoplORrXeM43FsThrOMcNbwM_6umgfPq-lVzsyQysV3DaVqjHCp2E&amp;expires=17872201906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6" name="AutoShape 10" descr="https://i.oneme.ru/i?r=BUE2sh_eZW7g8kugOdIm2NotEGjB6Zs-0ocDoplORrXeM43FsThrOMcNbwM_6umgfPq-lVzsyQysV3DaVqjHCp2E&amp;expires=17872201906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8" name="AutoShape 12" descr="https://i.oneme.ru/i?r=BUE2sh_eZW7g8kugOdIm2NotEGjB6Zs-0ocDoplORrXeM43FsThrOMcNbwM_6umgfPq-lVzsyQysV3DaVqjHCp2E&amp;expires=17872201906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70" name="AutoShape 14" descr="https://i.oneme.ru/i?r=BUE2sh_eZW7g8kugOdIm2NotEGjB6Zs-0ocDoplORrXeM43FsThrOMcNbwM_6umgfPq-lVzsyQysV3DaVqjHCp2E&amp;expires=17872201906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72" name="AutoShape 16" descr="https://i.oneme.ru/i?r=BUE2sh_eZW7g8kugOdIm2NotEGjB6Zs-0ocDoplORrXeM43FsThrOMcNbwM_6umgfPq-lVzsyQysV3DaVqjHCp2E&amp;expires=17872201906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74" name="AutoShape 18" descr="C:\Users\Admin\AppData\Local\Temp\{B2F96EB7-CA3B-48DC-A99D-67E10FA7F526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 descr="ррр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2852936"/>
            <a:ext cx="2736304" cy="3744416"/>
          </a:xfrm>
          <a:prstGeom prst="rect">
            <a:avLst/>
          </a:prstGeom>
        </p:spPr>
      </p:pic>
      <p:pic>
        <p:nvPicPr>
          <p:cNvPr id="16" name="Рисунок 15" descr="757fa1c7-c4ea-4d7a-b81a-397f2b5d55ab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99752" y="2830721"/>
            <a:ext cx="2836744" cy="3766631"/>
          </a:xfrm>
          <a:prstGeom prst="rect">
            <a:avLst/>
          </a:prstGeom>
        </p:spPr>
      </p:pic>
      <p:pic>
        <p:nvPicPr>
          <p:cNvPr id="19" name="Рисунок 18" descr="2fda0a06-1bd5-4745-9521-8b2fe8bd7807.jf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9832" y="2852936"/>
            <a:ext cx="2870497" cy="3811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96" y="-99392"/>
            <a:ext cx="396044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 проекта</a:t>
            </a:r>
            <a:r>
              <a:rPr lang="ru-RU" b="1" dirty="0" smtClean="0"/>
              <a:t>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Провести обследование состояния всех  родников, определить  качество воды.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Восстановить  конструкции водосборных сооружений для предотвращения загрязнения и высыхания источников.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Организовать систему отвода поверхностных и талых вод для защиты родников от затопления и эрозии;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-Создание единого дизайна оформления всех родников;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Обустройство подходов и подъездных путей;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Установка скамеек и малых архитектурных форм;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Сохранить и популяризировать местные традиции использования родниковой воды, особенно если источники считаются лечебными;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Сделать благоустроенные родники местом притяжения для туристов и гостей села</a:t>
            </a:r>
            <a:r>
              <a:rPr lang="ru-RU" dirty="0" smtClean="0"/>
              <a:t>.</a:t>
            </a:r>
            <a:endParaRPr lang="ru-RU" dirty="0" smtClean="0"/>
          </a:p>
        </p:txBody>
      </p:sp>
      <p:pic>
        <p:nvPicPr>
          <p:cNvPr id="3" name="Рисунок 2" descr="вввв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27376" y="1484784"/>
            <a:ext cx="5616624" cy="3744416"/>
          </a:xfrm>
          <a:prstGeom prst="rect">
            <a:avLst/>
          </a:prstGeom>
        </p:spPr>
      </p:pic>
      <p:sp>
        <p:nvSpPr>
          <p:cNvPr id="18434" name="AutoShape 2" descr="C:\Users\Admin\AppData\Local\Temp\{7A402EE6-97F3-4424-B551-EB141023D275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C:\Users\Admin\AppData\Local\Temp\{7A402EE6-97F3-4424-B551-EB141023D275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8" name="AutoShape 6" descr="C:\Users\Admin\AppData\Local\Temp\{2B92CB5F-9057-4D88-8577-44F3CEEA63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0" name="AutoShape 8" descr="C:\Users\Admin\AppData\Local\Temp\{2B92CB5F-9057-4D88-8577-44F3CEEA63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2" name="AutoShape 10" descr="C:\Users\Admin\AppData\Local\Temp\{2B92CB5F-9057-4D88-8577-44F3CEEA63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4" name="AutoShape 12" descr="C:\Users\Admin\AppData\Local\Temp\{2B92CB5F-9057-4D88-8577-44F3CEEA63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6" name="AutoShape 14" descr="C:\Users\Admin\AppData\Local\Temp\{2B92CB5F-9057-4D88-8577-44F3CEEA63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8" name="AutoShape 16" descr="C:\Users\Admin\AppData\Local\Temp\{2B92CB5F-9057-4D88-8577-44F3CEEA63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50" name="AutoShape 18" descr="C:\Users\Admin\AppData\Local\Temp\{2B92CB5F-9057-4D88-8577-44F3CEEA63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52" name="AutoShape 20" descr="C:\Users\Admin\AppData\Local\Temp\{2B92CB5F-9057-4D88-8577-44F3CEEA63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54" name="AutoShape 22" descr="C:\Users\Admin\AppData\Local\Temp\{2B92CB5F-9057-4D88-8577-44F3CEEA63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56" name="AutoShape 24" descr="C:\Users\Admin\AppData\Local\Temp\{2B92CB5F-9057-4D88-8577-44F3CEEA63E4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58" name="AutoShape 26" descr="https://i.oneme.ru/i?r=BUE2sh_eZW7g8kugOdIm2Notnf64A8gCOSBSOGaYcOO3C50Sk4DCKePKZdfwIAUgjky-lVzsyQysV3DaVqjHCp2E&amp;expires=178721991044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60" name="AutoShape 28" descr="C:\Users\Admin\AppData\Local\Temp\{B9F52C14-68FF-43FA-8E8E-4AA44768C3CF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" name="Рисунок 18" descr="смета.jf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08304" y="3376578"/>
            <a:ext cx="1780727" cy="11325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44624"/>
            <a:ext cx="756084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Качественные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результаты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Благоустройство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родников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селе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Верх-Апшуяхта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Шебалинского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района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Республики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Алтай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обеспечивает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комплексный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эффект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местных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жителей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туристов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Гарантированный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доступ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к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чистой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воде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Устройство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защищенных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каптажей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водозаборных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сооружений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 и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удобных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подходов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исключает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загрязнение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поверхностными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стоками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минимизирует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риски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инфекций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Развитие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экотуризма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инфраструктуры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Оборудованные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родники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навесами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скамейками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информационными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стендами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становятся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комфортными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точками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притяжения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туристов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участников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конных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маршрутов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Сохранение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историко-культурного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наследия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Оформление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родников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учетом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местных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традиций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легенд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повышает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туристическую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привлекательность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территории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Итог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решает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локальную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задачу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обеспечения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чистой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водой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жителей и гостей села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вносит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вклад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сохранение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природы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Алтая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создает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основу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устойчивого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развития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сельского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туризма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e8c2fa3-3fc7-43ef-9572-f2c960e6bda8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836712"/>
            <a:ext cx="6984776" cy="5760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547664" y="404664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Результат реконструкции родников </a:t>
            </a:r>
            <a:endParaRPr lang="ru-RU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4624"/>
            <a:ext cx="77768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Территориального общественного самоуправления «АПШУЯХТА» 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2204864"/>
            <a:ext cx="712879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smtClean="0"/>
              <a:t>СПАСИБО ЗА ВНИМАНИЕ!!!</a:t>
            </a:r>
            <a:endParaRPr lang="ru-RU" sz="6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399</Words>
  <Application>Microsoft Office PowerPoint</Application>
  <PresentationFormat>Экран (4:3)</PresentationFormat>
  <Paragraphs>38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1</cp:revision>
  <dcterms:modified xsi:type="dcterms:W3CDTF">2026-08-19T09:10:58Z</dcterms:modified>
</cp:coreProperties>
</file>